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D74839-0551-4D26-BE55-0817F6EA6974}" v="21" dt="2020-09-08T19:43:13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FB8C6-7A04-4F03-A97E-30726D0EB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33DC69-62B7-4C4E-A56F-BB423C074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37F39-BDD4-4341-82A2-F1E00AACD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A27DC-3654-4350-81C8-BD8BA247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E05A3-9FBB-437D-BF68-86E32197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7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D4DF0-A654-43DE-80C8-092284CB4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9B361-A2E1-40F8-8291-B053BDAC1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7CC1D-3CF5-4F40-8D54-8EAF61EB3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34394-F72D-4048-967F-1D564A75D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ACE0-66DA-4E7B-B68C-C32CD0E33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3DE9-A679-4295-B973-C9D7D76F3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2610A-F693-4F21-9117-981C0C2A3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862E8-A2D1-42CD-BFFA-9A74DEADF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CBF73-932A-45B7-81EC-E2291FB2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28447-80AD-42B5-8C81-240DD23A9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3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7B4B-169E-4C80-8226-D012671D6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86A64-0611-4448-8279-1A286DA35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A933EC-8E4B-4DF6-9188-DFAE80F11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8B251-EE93-465B-9D33-F16D09926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D0DA2-1D02-4B5B-A83F-5821728B6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AC715-3B16-4340-89D3-90CE5839F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5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45BE-82FE-4089-A486-8DBF63970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44140-8D5A-4DC5-B2A9-C3C7B43E0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B9B30-95A7-4F21-B506-D749C1A11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07330A-E764-4AB1-982C-8BD6CF281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E1D4F-7250-4385-838B-039E93D7F7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053F03-1307-4FC6-B324-6D7769EE1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BE3C38-5733-415D-94F8-DF8E1692B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965CA5-B693-4825-9BDD-D409ACBC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2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D5069-7640-4400-A166-2C04023D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9145DD-B17D-4D8B-85A2-33996B1B0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712D74-E3C6-45E0-A2B9-D341C69FF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1E46B9-6BE8-4CC1-B919-AEEE7C73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1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B32DD9-FBC1-4E07-9CC6-874CAA06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B1127-EF5A-498F-A1AB-7209D5559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9F574-F58C-4327-8028-B9F0A0788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8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4AA7-B069-44C2-8B58-8CBE4D806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5D462-B900-4C35-BCF6-E395B756E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3973C-FF31-431D-990D-B0A0EBB2F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0524C-1715-475E-8EA7-3546C818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5FD8A-E6F8-4741-85AF-2A1DFBFEB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EEF75-DF9B-4A40-8DA2-FABE7071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E3ADD-909D-4228-93D8-5357C121D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E021E7-3824-4FF1-B392-954C23764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6CDEB-A70C-48C9-9F4F-210991190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61C10-3533-4E1B-B724-B4C171A7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A336D-DD9C-4530-A06A-03B8395F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0AAA1-0D45-47F3-AF36-1D124DC8A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9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B0AE-E3B4-4BD2-ACF6-24B02A6C3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5D093-15B1-4A8D-97F9-653655C18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1BA4A-C4A8-4E17-B604-A39E5288B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4BDD2-16AC-4175-802E-3E8EAC888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A0BDD-A409-456D-8A71-A0CBC3DF8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32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AFE7E1-45A3-4A9F-84F6-F6CF4D6E5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674FF-1D4B-4D40-A18E-A8A50BFFF8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AF35F-FE2B-42B8-9A4D-A3AD5007B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3A16A-2681-473E-87F5-9C4717D5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0A242-0DE1-477A-9EC5-BD1E4D70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9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56360-F153-48EC-93DC-94DA79C5C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74058-44F4-40E0-8109-6CCA80172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D66DF-594D-411D-B2B6-8B2BFF5B59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F26A5-D905-4222-8C21-6D2C85EBBC1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CCCC8-AADC-4CB7-893B-EE7D25005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3C862-5CEB-4C1E-A3A2-0CB7051EE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D2912-A459-47CF-A1EC-885DC8578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2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3C379A-FCB2-0B41-80FC-81D3F26B1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945986"/>
              </p:ext>
            </p:extLst>
          </p:nvPr>
        </p:nvGraphicFramePr>
        <p:xfrm>
          <a:off x="0" y="2"/>
          <a:ext cx="12192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680524918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166527963"/>
                    </a:ext>
                  </a:extLst>
                </a:gridCol>
              </a:tblGrid>
              <a:tr h="1097556">
                <a:tc gridSpan="2">
                  <a:txBody>
                    <a:bodyPr/>
                    <a:lstStyle/>
                    <a:p>
                      <a:pPr algn="l"/>
                      <a:r>
                        <a:rPr lang="en-US" sz="3200" dirty="0"/>
                        <a:t>Poster Title</a:t>
                      </a:r>
                    </a:p>
                    <a:p>
                      <a:pPr algn="l"/>
                      <a:r>
                        <a:rPr lang="en-US" sz="1600" b="1" u="sng" dirty="0"/>
                        <a:t>Authors</a:t>
                      </a:r>
                      <a:r>
                        <a:rPr lang="en-US" sz="1600" b="1" u="sng" baseline="30000" dirty="0"/>
                        <a:t>1</a:t>
                      </a:r>
                      <a:endParaRPr lang="en-US" sz="1600" b="1" u="sng" dirty="0"/>
                    </a:p>
                    <a:p>
                      <a:pPr algn="l"/>
                      <a:r>
                        <a:rPr lang="en-US" sz="1600" b="0" i="0" u="none" dirty="0"/>
                        <a:t>Affiliations</a:t>
                      </a:r>
                      <a:endParaRPr lang="en-US" sz="1600" b="0" i="0" u="none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87348"/>
                  </a:ext>
                </a:extLst>
              </a:tr>
              <a:tr h="5760442"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/>
                        <a:t>OBJECTIVES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2-3 bullets about the background, intent, and other key aspects to introduce the project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/>
                        <a:t>APPROACH</a:t>
                      </a:r>
                    </a:p>
                    <a:p>
                      <a:pPr algn="ctr"/>
                      <a:endParaRPr lang="en-US" u="sng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u="none" dirty="0"/>
                        <a:t>Simple graphic or 2-3 bullets describing key methodological information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25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95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3C379A-FCB2-0B41-80FC-81D3F26B1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926840"/>
              </p:ext>
            </p:extLst>
          </p:nvPr>
        </p:nvGraphicFramePr>
        <p:xfrm>
          <a:off x="0" y="2"/>
          <a:ext cx="12192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680524918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166527963"/>
                    </a:ext>
                  </a:extLst>
                </a:gridCol>
              </a:tblGrid>
              <a:tr h="1097556">
                <a:tc gridSpan="2">
                  <a:txBody>
                    <a:bodyPr/>
                    <a:lstStyle/>
                    <a:p>
                      <a:pPr algn="l"/>
                      <a:r>
                        <a:rPr lang="en-US" sz="3200" dirty="0"/>
                        <a:t>Poster Title</a:t>
                      </a:r>
                    </a:p>
                    <a:p>
                      <a:pPr algn="l"/>
                      <a:r>
                        <a:rPr lang="en-US" sz="1600" b="1" u="sng" dirty="0"/>
                        <a:t>Authors</a:t>
                      </a:r>
                      <a:r>
                        <a:rPr lang="en-US" sz="1600" b="1" u="sng" baseline="30000" dirty="0"/>
                        <a:t>1</a:t>
                      </a:r>
                      <a:endParaRPr lang="en-US" sz="1600" b="1" u="sng" dirty="0"/>
                    </a:p>
                    <a:p>
                      <a:pPr algn="l"/>
                      <a:r>
                        <a:rPr lang="en-US" sz="1600" b="0" i="0" u="none" dirty="0"/>
                        <a:t>Affiliations</a:t>
                      </a:r>
                      <a:endParaRPr lang="en-US" sz="1600" b="0" i="0" u="none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87348"/>
                  </a:ext>
                </a:extLst>
              </a:tr>
              <a:tr h="5760442"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/>
                        <a:t>MAIN RESULTS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2-3 bullets outlining results, or data presented via simple table or graph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/>
                        <a:t>IMPACT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2-3 bullets or simple graphic outlining takeaways and next steps and/or providing links to software or more information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/>
                        <a:t>For more information, contact:</a:t>
                      </a:r>
                      <a:r>
                        <a:rPr lang="en-US" b="0" dirty="0"/>
                        <a:t> </a:t>
                      </a:r>
                      <a:r>
                        <a:rPr lang="en-US" b="0" dirty="0">
                          <a:highlight>
                            <a:srgbClr val="FFFF00"/>
                          </a:highlight>
                        </a:rPr>
                        <a:t>Full name, contact information</a:t>
                      </a:r>
                      <a:endParaRPr lang="en-US" b="1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25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796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82</Words>
  <Application>Microsoft Macintosh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Kamel Mansouri</dc:creator>
  <cp:lastModifiedBy>Kristie Sullivan</cp:lastModifiedBy>
  <cp:revision>14</cp:revision>
  <dcterms:created xsi:type="dcterms:W3CDTF">2020-07-01T20:03:19Z</dcterms:created>
  <dcterms:modified xsi:type="dcterms:W3CDTF">2020-09-25T19:17:22Z</dcterms:modified>
</cp:coreProperties>
</file>